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3" r:id="rId2"/>
    <p:sldId id="256" r:id="rId3"/>
    <p:sldId id="264" r:id="rId4"/>
    <p:sldId id="258" r:id="rId5"/>
    <p:sldId id="259" r:id="rId6"/>
    <p:sldId id="260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7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F344C-3861-456F-9A2B-8B2B1B2BA494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82514-751D-4DE5-A5DF-D57CADF87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5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9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2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2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4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0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3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0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1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0F6-9C44-4CCA-8723-B3AF310834CF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0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Guidelines:-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below given slides are for your reference.</a:t>
            </a:r>
          </a:p>
          <a:p>
            <a:r>
              <a:rPr lang="en-US" dirty="0"/>
              <a:t>Follow this template for your presentation.</a:t>
            </a:r>
          </a:p>
          <a:p>
            <a:r>
              <a:rPr lang="en-US" dirty="0"/>
              <a:t>Make the slides based on your given time limit (10-15 minutes).</a:t>
            </a:r>
          </a:p>
          <a:p>
            <a:r>
              <a:rPr lang="en-US" dirty="0"/>
              <a:t> To make the slides more attractive do add more images than the sentences.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 Article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1)Author and Coauthor name.</a:t>
            </a:r>
          </a:p>
          <a:p>
            <a:r>
              <a:rPr lang="en-US" dirty="0"/>
              <a:t>2)Guide name.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0" y="6400800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Respective Conference Name and Venue.</a:t>
            </a:r>
          </a:p>
        </p:txBody>
      </p:sp>
      <p:pic>
        <p:nvPicPr>
          <p:cNvPr id="1026" name="Picture 2" descr="D:\IFERP\iferp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DCD4236B-5C51-49C1-AED6-F7138B70EBE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9203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Biography:-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62200" y="6400800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Respective Conference Name and Venue.</a:t>
            </a:r>
          </a:p>
        </p:txBody>
      </p:sp>
      <p:pic>
        <p:nvPicPr>
          <p:cNvPr id="7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073D88B9-D25D-465F-A3D7-48D2BF7671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9203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/>
              <a:t>Abstract:-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Respective Conference Name and Venue.</a:t>
            </a:r>
          </a:p>
        </p:txBody>
      </p:sp>
      <p:pic>
        <p:nvPicPr>
          <p:cNvPr id="10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B75D7A2F-DEF2-4DFF-83F1-798D23718B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9203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371600"/>
            <a:ext cx="8001000" cy="990600"/>
          </a:xfrm>
        </p:spPr>
        <p:txBody>
          <a:bodyPr/>
          <a:lstStyle/>
          <a:p>
            <a:r>
              <a:rPr lang="en-US" dirty="0"/>
              <a:t>Description:-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336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Respective Conference Name and Venue.</a:t>
            </a:r>
          </a:p>
        </p:txBody>
      </p:sp>
      <p:pic>
        <p:nvPicPr>
          <p:cNvPr id="8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7CE00975-4AA8-4EF9-B4BA-B1CF2E1E7E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9203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1447800"/>
            <a:ext cx="31242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Conclusion: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336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Respective Conference Name and Venue.</a:t>
            </a:r>
          </a:p>
        </p:txBody>
      </p:sp>
      <p:pic>
        <p:nvPicPr>
          <p:cNvPr id="8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080B58A8-62D8-427F-9896-5D05B794E9E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9203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384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Respective Conference Name and Venue.</a:t>
            </a:r>
          </a:p>
        </p:txBody>
      </p:sp>
      <p:pic>
        <p:nvPicPr>
          <p:cNvPr id="7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A87571DA-103B-4DAD-B812-D90FC86C30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9203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Thanking you…!!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6629400" cy="121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/>
              <a:t>All The Best for </a:t>
            </a:r>
          </a:p>
          <a:p>
            <a:pPr>
              <a:buNone/>
            </a:pPr>
            <a:r>
              <a:rPr lang="en-US" sz="3200" b="1" dirty="0"/>
              <a:t>                     the best in you…!!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622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Respective Conference Name and Venue.</a:t>
            </a:r>
          </a:p>
        </p:txBody>
      </p:sp>
      <p:pic>
        <p:nvPicPr>
          <p:cNvPr id="7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A621DC24-3645-4C99-83D0-3B1895A937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920300" cy="914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127</Words>
  <Application>Microsoft Office PowerPoint</Application>
  <PresentationFormat>On-screen Show (4:3)</PresentationFormat>
  <Paragraphs>25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Guidelines:-</vt:lpstr>
      <vt:lpstr>Research Article Title</vt:lpstr>
      <vt:lpstr>Biography:-</vt:lpstr>
      <vt:lpstr>Abstract:-  </vt:lpstr>
      <vt:lpstr>Description:-</vt:lpstr>
      <vt:lpstr>Conclusion:</vt:lpstr>
      <vt:lpstr>Appendix:</vt:lpstr>
      <vt:lpstr>Thanking you…!!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IT-Support</cp:lastModifiedBy>
  <cp:revision>38</cp:revision>
  <dcterms:created xsi:type="dcterms:W3CDTF">2017-12-21T10:51:09Z</dcterms:created>
  <dcterms:modified xsi:type="dcterms:W3CDTF">2020-10-14T12:54:29Z</dcterms:modified>
</cp:coreProperties>
</file>